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8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8ACDB3CC-F982-40F9-8DD6-BCC9AFBF44BD}" type="datetime1">
              <a:rPr lang="en-US" smtClean="0"/>
              <a:pPr/>
              <a:t>1/23/14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C1A-CAFA-43FD-A579-55B116A1448A}" type="datetime1">
              <a:rPr lang="en-US" smtClean="0"/>
              <a:pPr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C03-21BF-4F6B-A3BE-29C937D452B1}" type="datetime1">
              <a:rPr lang="en-US" smtClean="0"/>
              <a:pPr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867-0964-49C4-9DE5-8FBB189497BC}" type="datetime1">
              <a:rPr lang="en-US" smtClean="0"/>
              <a:pPr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D5B8-D9C5-419F-913D-2186935717ED}" type="datetime1">
              <a:rPr lang="en-US" smtClean="0"/>
              <a:pPr/>
              <a:t>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952F-F888-4FB8-9CB7-51D5F02FA3C8}" type="datetime1">
              <a:rPr lang="en-US" smtClean="0"/>
              <a:pPr/>
              <a:t>1/23/14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B32-6162-43C0-9325-230E0A9B0177}" type="datetime1">
              <a:rPr lang="en-US" smtClean="0"/>
              <a:pPr/>
              <a:t>1/23/14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9B57-0E9E-4DE4-A7F5-9A169EF1CEE0}" type="datetime1">
              <a:rPr lang="en-US" smtClean="0"/>
              <a:pPr/>
              <a:t>1/23/14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86C-0F1B-4333-B99B-B3B2B1F87225}" type="datetime1">
              <a:rPr lang="en-US" smtClean="0"/>
              <a:pPr/>
              <a:t>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FCD9-7699-43D6-8D62-436E2DD234FF}" type="datetime1">
              <a:rPr lang="en-US" smtClean="0"/>
              <a:pPr/>
              <a:t>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610FC3EB-42FB-4C38-8CAE-7A1293B83421}" type="datetime1">
              <a:rPr lang="en-US" smtClean="0"/>
              <a:pPr/>
              <a:t>1/23/14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Hypertext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ENGL306</a:t>
            </a:r>
          </a:p>
          <a:p>
            <a:r>
              <a:rPr lang="en-US" dirty="0" smtClean="0"/>
              <a:t>Ana Milena Ribero</a:t>
            </a:r>
          </a:p>
          <a:p>
            <a:r>
              <a:rPr lang="en-US" dirty="0" smtClean="0"/>
              <a:t>University of Arizona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350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hypertext?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Rejects linearity</a:t>
            </a:r>
          </a:p>
          <a:p>
            <a:r>
              <a:rPr lang="en-US" dirty="0" smtClean="0"/>
              <a:t>Non-sequential</a:t>
            </a:r>
          </a:p>
          <a:p>
            <a:r>
              <a:rPr lang="en-US" dirty="0" smtClean="0"/>
              <a:t>1965</a:t>
            </a:r>
          </a:p>
          <a:p>
            <a:r>
              <a:rPr lang="en-US" dirty="0" smtClean="0"/>
              <a:t>1989 – the World Wide Web</a:t>
            </a:r>
          </a:p>
          <a:p>
            <a:r>
              <a:rPr lang="en-US" dirty="0" smtClean="0"/>
              <a:t>Eliminates the author’s power to determine the order in which we receive information</a:t>
            </a:r>
          </a:p>
          <a:p>
            <a:r>
              <a:rPr lang="en-US" dirty="0" smtClean="0"/>
              <a:t>Nodes and links</a:t>
            </a:r>
          </a:p>
          <a:p>
            <a:r>
              <a:rPr lang="en-US" dirty="0" smtClean="0"/>
              <a:t>Navigation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561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1280" y="2038388"/>
            <a:ext cx="2232827" cy="20479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38942" y="2038388"/>
            <a:ext cx="2232827" cy="20479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9893" y="2038388"/>
            <a:ext cx="2232827" cy="20479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670138" y="2962982"/>
            <a:ext cx="1058286" cy="586084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402877" y="2962982"/>
            <a:ext cx="1058286" cy="586084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99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system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84" b="-2484"/>
          <a:stretch/>
        </p:blipFill>
        <p:spPr>
          <a:xfrm>
            <a:off x="944317" y="1107048"/>
            <a:ext cx="7485590" cy="3726789"/>
          </a:xfrm>
        </p:spPr>
      </p:pic>
    </p:spTree>
    <p:extLst>
      <p:ext uri="{BB962C8B-B14F-4D97-AF65-F5344CB8AC3E}">
        <p14:creationId xmlns:p14="http://schemas.microsoft.com/office/powerpoint/2010/main" val="3160504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large body of information is organized into numerous fragments.</a:t>
            </a:r>
          </a:p>
          <a:p>
            <a:r>
              <a:rPr lang="en-US" dirty="0" smtClean="0"/>
              <a:t>The fragments relate to each other.</a:t>
            </a:r>
          </a:p>
          <a:p>
            <a:r>
              <a:rPr lang="en-US" dirty="0" smtClean="0"/>
              <a:t>The user needs only a small fraction of information at a time.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104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hypertexts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Read-only hypertexts</a:t>
            </a:r>
          </a:p>
          <a:p>
            <a:r>
              <a:rPr lang="en-US" dirty="0" smtClean="0"/>
              <a:t>Ones that allow readers to make contributions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797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Poststructuralist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Rejects the validity of structures as ways to understand/organize the world</a:t>
            </a:r>
          </a:p>
          <a:p>
            <a:r>
              <a:rPr lang="en-US" dirty="0" smtClean="0"/>
              <a:t>Textual order and structure are abandoned</a:t>
            </a:r>
          </a:p>
          <a:p>
            <a:r>
              <a:rPr lang="en-US" dirty="0" smtClean="0"/>
              <a:t>Roland Barthes: </a:t>
            </a:r>
          </a:p>
          <a:p>
            <a:pPr lvl="1"/>
            <a:r>
              <a:rPr lang="en-US" dirty="0" smtClean="0"/>
              <a:t>The author is dead</a:t>
            </a:r>
          </a:p>
          <a:p>
            <a:pPr lvl="1"/>
            <a:r>
              <a:rPr lang="en-US" dirty="0" err="1" smtClean="0"/>
              <a:t>Readerly</a:t>
            </a:r>
            <a:r>
              <a:rPr lang="en-US" dirty="0" smtClean="0"/>
              <a:t> texts</a:t>
            </a:r>
          </a:p>
          <a:p>
            <a:pPr lvl="1"/>
            <a:r>
              <a:rPr lang="en-US" dirty="0" err="1" smtClean="0"/>
              <a:t>Writerly</a:t>
            </a:r>
            <a:r>
              <a:rPr lang="en-US" dirty="0" smtClean="0"/>
              <a:t> texts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349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Jacques Derrida:</a:t>
            </a:r>
          </a:p>
          <a:p>
            <a:pPr lvl="1"/>
            <a:r>
              <a:rPr lang="en-US" dirty="0" smtClean="0"/>
              <a:t>Texts have many different meanings</a:t>
            </a:r>
          </a:p>
          <a:p>
            <a:pPr lvl="1"/>
            <a:r>
              <a:rPr lang="en-US" dirty="0" smtClean="0"/>
              <a:t>Abandon ways of thinking based on ideas of center, margin, hierarchy, and linearity</a:t>
            </a:r>
          </a:p>
          <a:p>
            <a:pPr lvl="1"/>
            <a:r>
              <a:rPr lang="en-US" dirty="0" smtClean="0"/>
              <a:t>Replace them with </a:t>
            </a:r>
            <a:r>
              <a:rPr lang="en-US" dirty="0" err="1" smtClean="0"/>
              <a:t>multilinearity</a:t>
            </a:r>
            <a:r>
              <a:rPr lang="en-US" dirty="0" smtClean="0"/>
              <a:t>, nodes, links, and networks</a:t>
            </a:r>
          </a:p>
          <a:p>
            <a:pPr lvl="1"/>
            <a:r>
              <a:rPr lang="en-US" dirty="0" smtClean="0"/>
              <a:t>Rejects </a:t>
            </a:r>
            <a:r>
              <a:rPr lang="en-US" i="1" dirty="0" err="1" smtClean="0"/>
              <a:t>logocentrism</a:t>
            </a:r>
            <a:r>
              <a:rPr lang="en-US" i="1" dirty="0" smtClean="0"/>
              <a:t>.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123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Sketchbook.thmx</Template>
  <TotalTime>22</TotalTime>
  <Words>162</Words>
  <Application>Microsoft Macintosh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Sketchbook</vt:lpstr>
      <vt:lpstr>Hypertext Theory</vt:lpstr>
      <vt:lpstr>What is a hypertext? </vt:lpstr>
      <vt:lpstr>PowerPoint Presentation</vt:lpstr>
      <vt:lpstr>PowerPoint Presentation</vt:lpstr>
      <vt:lpstr>The rules:</vt:lpstr>
      <vt:lpstr>Types of hypertexts</vt:lpstr>
      <vt:lpstr>Poststructuralist Theory</vt:lpstr>
      <vt:lpstr>Deconstruction</vt:lpstr>
    </vt:vector>
  </TitlesOfParts>
  <Company>DePaul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Hypertext Theory</dc:title>
  <dc:creator>Ana Ribero</dc:creator>
  <cp:lastModifiedBy>Ana Ribero</cp:lastModifiedBy>
  <cp:revision>6</cp:revision>
  <dcterms:created xsi:type="dcterms:W3CDTF">2014-01-23T22:04:58Z</dcterms:created>
  <dcterms:modified xsi:type="dcterms:W3CDTF">2014-01-23T22:27:38Z</dcterms:modified>
</cp:coreProperties>
</file>