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55C1-EAEE-465A-99D8-476CFB1EE364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BC06-FCBB-48A2-8958-EBDC48A974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53000"/>
            <a:ext cx="7620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Final </a:t>
            </a:r>
            <a:r>
              <a:rPr lang="en-US" sz="5400" dirty="0" smtClean="0"/>
              <a:t>Portfolio</a:t>
            </a:r>
            <a:br>
              <a:rPr lang="en-US" sz="5400" dirty="0" smtClean="0"/>
            </a:br>
            <a:r>
              <a:rPr lang="en-US" sz="3600" b="0" dirty="0" smtClean="0"/>
              <a:t>Ribero</a:t>
            </a:r>
            <a:br>
              <a:rPr lang="en-US" sz="3600" b="0" dirty="0" smtClean="0"/>
            </a:br>
            <a:r>
              <a:rPr lang="en-US" sz="3600" b="0" dirty="0" smtClean="0"/>
              <a:t>ENGL 306</a:t>
            </a:r>
            <a:endParaRPr lang="en-US" sz="3600" b="0" dirty="0"/>
          </a:p>
        </p:txBody>
      </p:sp>
      <p:pic>
        <p:nvPicPr>
          <p:cNvPr id="8" name="Picture 7" descr="woo-h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09600"/>
            <a:ext cx="2590800" cy="3666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Showcases the work you’ve done this semester</a:t>
            </a:r>
            <a:endParaRPr lang="en-US" dirty="0" smtClean="0"/>
          </a:p>
          <a:p>
            <a:r>
              <a:rPr lang="en-US" dirty="0" smtClean="0"/>
              <a:t>Worth </a:t>
            </a:r>
            <a:r>
              <a:rPr lang="en-US" dirty="0" smtClean="0"/>
              <a:t>10</a:t>
            </a:r>
            <a:r>
              <a:rPr lang="en-US" dirty="0" smtClean="0"/>
              <a:t>% </a:t>
            </a:r>
            <a:r>
              <a:rPr lang="en-US" dirty="0" smtClean="0"/>
              <a:t>of your grade</a:t>
            </a:r>
          </a:p>
          <a:p>
            <a:r>
              <a:rPr lang="en-US" dirty="0" smtClean="0"/>
              <a:t>Due </a:t>
            </a:r>
            <a:r>
              <a:rPr lang="en-US" dirty="0" smtClean="0"/>
              <a:t>on D2L </a:t>
            </a:r>
            <a:r>
              <a:rPr lang="en-US" b="1" dirty="0" smtClean="0"/>
              <a:t>Monday </a:t>
            </a:r>
            <a:r>
              <a:rPr lang="en-US" b="1" dirty="0"/>
              <a:t>5/</a:t>
            </a:r>
            <a:r>
              <a:rPr lang="en-US" b="1" dirty="0" smtClean="0"/>
              <a:t>12</a:t>
            </a:r>
            <a:r>
              <a:rPr lang="en-US" dirty="0"/>
              <a:t> </a:t>
            </a:r>
            <a:r>
              <a:rPr lang="en-US" b="1" dirty="0" smtClean="0"/>
              <a:t>at </a:t>
            </a:r>
            <a:r>
              <a:rPr lang="en-US" b="1" dirty="0"/>
              <a:t>3 </a:t>
            </a:r>
            <a:r>
              <a:rPr lang="en-US" b="1" dirty="0" smtClean="0"/>
              <a:t>pm</a:t>
            </a:r>
            <a:endParaRPr lang="en-US" dirty="0" smtClean="0"/>
          </a:p>
          <a:p>
            <a:r>
              <a:rPr lang="en-US" dirty="0" smtClean="0"/>
              <a:t>No late submissions accepted</a:t>
            </a:r>
          </a:p>
          <a:p>
            <a:r>
              <a:rPr lang="en-US" dirty="0" smtClean="0"/>
              <a:t>No revisions accepted</a:t>
            </a:r>
          </a:p>
          <a:p>
            <a:r>
              <a:rPr lang="en-US" dirty="0" smtClean="0"/>
              <a:t>Graded holistically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homepage with a 2-3-paragraph introduction to the portfolio.</a:t>
            </a:r>
          </a:p>
          <a:p>
            <a:pPr lvl="1"/>
            <a:r>
              <a:rPr lang="en-US" dirty="0" smtClean="0"/>
              <a:t>What is this text?</a:t>
            </a:r>
          </a:p>
          <a:p>
            <a:pPr lvl="1"/>
            <a:r>
              <a:rPr lang="en-US" dirty="0" smtClean="0"/>
              <a:t>What is the central metaphor that you are using to organize your portfolio?</a:t>
            </a:r>
          </a:p>
          <a:p>
            <a:pPr lvl="1"/>
            <a:r>
              <a:rPr lang="en-US" dirty="0" smtClean="0"/>
              <a:t>Why should we take the time to read your portfolio?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All of the formal assignments from the </a:t>
            </a:r>
            <a:r>
              <a:rPr lang="en-US" dirty="0" smtClean="0"/>
              <a:t>semester. Assignments do not have to be revised but should be free of glaring errors. </a:t>
            </a:r>
            <a:endParaRPr lang="en-US" dirty="0"/>
          </a:p>
          <a:p>
            <a:pPr lvl="1"/>
            <a:r>
              <a:rPr lang="en-US" dirty="0" smtClean="0"/>
              <a:t>New Media Genre Analysis</a:t>
            </a:r>
          </a:p>
          <a:p>
            <a:pPr lvl="1"/>
            <a:r>
              <a:rPr lang="en-US" dirty="0" smtClean="0"/>
              <a:t>Blog Analysis Presentation</a:t>
            </a:r>
          </a:p>
          <a:p>
            <a:pPr lvl="2"/>
            <a:r>
              <a:rPr lang="en-US" dirty="0" smtClean="0"/>
              <a:t>If you did not do a Power Point for your blog analysis, include your notes from the blog analysis. Clean up your notes so that they are easy to understand.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 (</a:t>
            </a:r>
            <a:r>
              <a:rPr lang="en-US" dirty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Digital Story</a:t>
            </a:r>
          </a:p>
          <a:p>
            <a:pPr lvl="1"/>
            <a:r>
              <a:rPr lang="en-US" dirty="0" smtClean="0"/>
              <a:t>Web editorial</a:t>
            </a:r>
          </a:p>
          <a:p>
            <a:pPr lvl="1"/>
            <a:r>
              <a:rPr lang="en-US" b="1" dirty="0" smtClean="0"/>
              <a:t>Blog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 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 2-4-paragraph introduction that accompanies at least 2 of your </a:t>
            </a:r>
            <a:r>
              <a:rPr lang="en-US" b="1" dirty="0" smtClean="0"/>
              <a:t>assignments.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What is this text?</a:t>
            </a:r>
          </a:p>
          <a:p>
            <a:pPr lvl="1"/>
            <a:r>
              <a:rPr lang="en-US" dirty="0" smtClean="0"/>
              <a:t>Describe your experience writing this text including any successes and difficulties. </a:t>
            </a:r>
          </a:p>
          <a:p>
            <a:pPr lvl="1"/>
            <a:r>
              <a:rPr lang="en-US" dirty="0" smtClean="0"/>
              <a:t>Connect this text to the central metaphor of your portfolio.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components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An “About Me” page that contains at least 1 paragraph of information about you. </a:t>
            </a:r>
          </a:p>
          <a:p>
            <a:pPr marL="914400" lvl="1" indent="-514350"/>
            <a:r>
              <a:rPr lang="en-US" dirty="0" smtClean="0"/>
              <a:t>This can be the same “About Me” page that you created for your blog.</a:t>
            </a:r>
          </a:p>
        </p:txBody>
      </p:sp>
    </p:spTree>
    <p:extLst>
      <p:ext uri="{BB962C8B-B14F-4D97-AF65-F5344CB8AC3E}">
        <p14:creationId xmlns:p14="http://schemas.microsoft.com/office/powerpoint/2010/main" val="1095535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</TotalTime>
  <Words>250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Final Portfolio Ribero ENGL 306</vt:lpstr>
      <vt:lpstr>The basics</vt:lpstr>
      <vt:lpstr>The components</vt:lpstr>
      <vt:lpstr>The components (continued)</vt:lpstr>
      <vt:lpstr>The components (continued)</vt:lpstr>
      <vt:lpstr>The components (continued)</vt:lpstr>
      <vt:lpstr>The components (continued)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Portfolio</dc:title>
  <dc:creator>aribero</dc:creator>
  <cp:lastModifiedBy>Ana Ribero</cp:lastModifiedBy>
  <cp:revision>16</cp:revision>
  <dcterms:created xsi:type="dcterms:W3CDTF">2010-03-04T15:36:51Z</dcterms:created>
  <dcterms:modified xsi:type="dcterms:W3CDTF">2014-04-28T18:45:29Z</dcterms:modified>
</cp:coreProperties>
</file>