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60" r:id="rId1"/>
  </p:sldMasterIdLst>
  <p:sldIdLst>
    <p:sldId id="256" r:id="rId2"/>
    <p:sldId id="257" r:id="rId3"/>
    <p:sldId id="258" r:id="rId4"/>
    <p:sldId id="259" r:id="rId5"/>
    <p:sldId id="260" r:id="rId6"/>
    <p:sldId id="261" r:id="rId7"/>
    <p:sldId id="262"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78" d="100"/>
          <a:sy n="78" d="100"/>
        </p:scale>
        <p:origin x="-86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2/13/14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8E80666-FB37-4B36-9149-507F3B0178E3}" type="datetimeFigureOut">
              <a:rPr lang="en-US" smtClean="0"/>
              <a:pPr/>
              <a:t>2/13/14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8E80666-FB37-4B36-9149-507F3B0178E3}" type="datetimeFigureOut">
              <a:rPr lang="en-US" smtClean="0"/>
              <a:pPr/>
              <a:t>2/13/14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8E80666-FB37-4B36-9149-507F3B0178E3}" type="datetimeFigureOut">
              <a:rPr lang="en-US" smtClean="0"/>
              <a:pPr/>
              <a:t>2/13/14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8E80666-FB37-4B36-9149-507F3B0178E3}" type="datetimeFigureOut">
              <a:rPr lang="en-US" smtClean="0"/>
              <a:pPr/>
              <a:t>2/13/14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8E80666-FB37-4B36-9149-507F3B0178E3}" type="datetimeFigureOut">
              <a:rPr lang="en-US" smtClean="0"/>
              <a:pPr/>
              <a:t>2/13/14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8E80666-FB37-4B36-9149-507F3B0178E3}" type="datetimeFigureOut">
              <a:rPr lang="en-US" smtClean="0"/>
              <a:pPr/>
              <a:t>2/13/14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E63A33-8271-4DD0-9C48-789913D7C115}"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8E80666-FB37-4B36-9149-507F3B0178E3}" type="datetimeFigureOut">
              <a:rPr lang="en-US" smtClean="0"/>
              <a:pPr/>
              <a:t>2/13/14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E80666-FB37-4B36-9149-507F3B0178E3}" type="datetimeFigureOut">
              <a:rPr lang="en-US" smtClean="0"/>
              <a:pPr/>
              <a:t>2/13/14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2/13/14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Tree>
  </p:cSld>
  <p:clrMapOvr>
    <a:masterClrMapping/>
  </p:clrMapOvr>
  <p:timing>
    <p:tnLst>
      <p:par>
        <p:cTn xmlns:p14="http://schemas.microsoft.com/office/powerpoint/2010/mai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8E80666-FB37-4B36-9149-507F3B0178E3}" type="datetimeFigureOut">
              <a:rPr lang="en-US" smtClean="0"/>
              <a:pPr/>
              <a:t>2/13/14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E63A33-8271-4DD0-9C48-789913D7C115}"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8E80666-FB37-4B36-9149-507F3B0178E3}" type="datetimeFigureOut">
              <a:rPr lang="en-US" smtClean="0"/>
              <a:pPr/>
              <a:t>2/13/14</a:t>
            </a:fld>
            <a:endParaRPr lang="en-US" dirty="0"/>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D7E63A33-8271-4DD0-9C48-789913D7C11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61" r:id="rId1"/>
    <p:sldLayoutId id="2147483962" r:id="rId2"/>
    <p:sldLayoutId id="2147483963" r:id="rId3"/>
    <p:sldLayoutId id="2147483964" r:id="rId4"/>
    <p:sldLayoutId id="2147483965" r:id="rId5"/>
    <p:sldLayoutId id="2147483966" r:id="rId6"/>
    <p:sldLayoutId id="2147483967" r:id="rId7"/>
    <p:sldLayoutId id="2147483968" r:id="rId8"/>
    <p:sldLayoutId id="2147483969" r:id="rId9"/>
    <p:sldLayoutId id="2147483970" r:id="rId10"/>
    <p:sldLayoutId id="2147483971" r:id="rId11"/>
  </p:sldLayoutIdLst>
  <p:timing>
    <p:tnLst>
      <p:par>
        <p:cTn xmlns:p14="http://schemas.microsoft.com/office/powerpoint/2010/mai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1473795" y="4721235"/>
            <a:ext cx="5637010" cy="1213430"/>
          </a:xfrm>
        </p:spPr>
        <p:txBody>
          <a:bodyPr>
            <a:normAutofit fontScale="92500" lnSpcReduction="20000"/>
          </a:bodyPr>
          <a:lstStyle/>
          <a:p>
            <a:r>
              <a:rPr lang="en-US" sz="2600" dirty="0" smtClean="0"/>
              <a:t>Ribero</a:t>
            </a:r>
          </a:p>
          <a:p>
            <a:r>
              <a:rPr lang="en-US" sz="2600" dirty="0" smtClean="0"/>
              <a:t>English 306</a:t>
            </a:r>
          </a:p>
          <a:p>
            <a:r>
              <a:rPr lang="en-US" dirty="0" smtClean="0"/>
              <a:t>Adapted from </a:t>
            </a:r>
            <a:r>
              <a:rPr lang="en-US" dirty="0" err="1" smtClean="0"/>
              <a:t>writersdigest.com</a:t>
            </a:r>
            <a:endParaRPr lang="en-US" dirty="0"/>
          </a:p>
        </p:txBody>
      </p:sp>
      <p:sp>
        <p:nvSpPr>
          <p:cNvPr id="3" name="Title 2"/>
          <p:cNvSpPr>
            <a:spLocks noGrp="1"/>
          </p:cNvSpPr>
          <p:nvPr>
            <p:ph type="ctrTitle"/>
          </p:nvPr>
        </p:nvSpPr>
        <p:spPr>
          <a:xfrm>
            <a:off x="817581" y="2865302"/>
            <a:ext cx="7437052" cy="2060156"/>
          </a:xfrm>
        </p:spPr>
        <p:txBody>
          <a:bodyPr/>
          <a:lstStyle/>
          <a:p>
            <a:r>
              <a:rPr lang="en-US" sz="4800" dirty="0" smtClean="0"/>
              <a:t>The Dos and Don’ts </a:t>
            </a:r>
            <a:br>
              <a:rPr lang="en-US" sz="4800" dirty="0" smtClean="0"/>
            </a:br>
            <a:r>
              <a:rPr lang="en-US" sz="4800" dirty="0" smtClean="0"/>
              <a:t>of Writing a Blog</a:t>
            </a:r>
            <a:endParaRPr lang="en-US" sz="4800" dirty="0"/>
          </a:p>
        </p:txBody>
      </p:sp>
    </p:spTree>
    <p:extLst>
      <p:ext uri="{BB962C8B-B14F-4D97-AF65-F5344CB8AC3E}">
        <p14:creationId xmlns:p14="http://schemas.microsoft.com/office/powerpoint/2010/main" val="27794527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Don’t: Ramble</a:t>
            </a:r>
            <a:endParaRPr lang="en-US" dirty="0"/>
          </a:p>
        </p:txBody>
      </p:sp>
      <p:sp>
        <p:nvSpPr>
          <p:cNvPr id="3" name="Content Placeholder 2"/>
          <p:cNvSpPr>
            <a:spLocks noGrp="1"/>
          </p:cNvSpPr>
          <p:nvPr>
            <p:ph sz="quarter" idx="13"/>
          </p:nvPr>
        </p:nvSpPr>
        <p:spPr/>
        <p:txBody>
          <a:bodyPr/>
          <a:lstStyle/>
          <a:p>
            <a:r>
              <a:rPr lang="en-US" dirty="0" smtClean="0"/>
              <a:t> Take the time to read over your post before your publish it. Is there anything </a:t>
            </a:r>
            <a:r>
              <a:rPr lang="en-US" smtClean="0"/>
              <a:t>that could be cut? </a:t>
            </a:r>
            <a:endParaRPr lang="en-US"/>
          </a:p>
        </p:txBody>
      </p:sp>
    </p:spTree>
    <p:extLst>
      <p:ext uri="{BB962C8B-B14F-4D97-AF65-F5344CB8AC3E}">
        <p14:creationId xmlns:p14="http://schemas.microsoft.com/office/powerpoint/2010/main" val="25899678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a:t>
            </a:r>
            <a:r>
              <a:rPr lang="en-US" dirty="0"/>
              <a:t>F</a:t>
            </a:r>
            <a:r>
              <a:rPr lang="en-US" dirty="0" smtClean="0"/>
              <a:t>ind a focus</a:t>
            </a:r>
            <a:endParaRPr lang="en-US" dirty="0"/>
          </a:p>
        </p:txBody>
      </p:sp>
      <p:sp>
        <p:nvSpPr>
          <p:cNvPr id="3" name="Content Placeholder 2"/>
          <p:cNvSpPr>
            <a:spLocks noGrp="1"/>
          </p:cNvSpPr>
          <p:nvPr>
            <p:ph sz="quarter" idx="13"/>
          </p:nvPr>
        </p:nvSpPr>
        <p:spPr/>
        <p:txBody>
          <a:bodyPr/>
          <a:lstStyle/>
          <a:p>
            <a:r>
              <a:rPr lang="en-US" dirty="0"/>
              <a:t> </a:t>
            </a:r>
            <a:r>
              <a:rPr lang="en-US" dirty="0" smtClean="0"/>
              <a:t>Pick a topic that interests you. It can be a general topic, like sports cars. </a:t>
            </a:r>
          </a:p>
          <a:p>
            <a:r>
              <a:rPr lang="en-US" dirty="0"/>
              <a:t> </a:t>
            </a:r>
            <a:r>
              <a:rPr lang="en-US" dirty="0" smtClean="0"/>
              <a:t>Pick an audience you are writing for. This </a:t>
            </a:r>
            <a:r>
              <a:rPr lang="en-US" b="1" dirty="0" smtClean="0"/>
              <a:t>should not </a:t>
            </a:r>
            <a:r>
              <a:rPr lang="en-US" dirty="0" smtClean="0"/>
              <a:t>be a general audience. Try to narrow your target audience as much as possible. It will make for better writing. </a:t>
            </a:r>
          </a:p>
          <a:p>
            <a:r>
              <a:rPr lang="en-US" dirty="0"/>
              <a:t> </a:t>
            </a:r>
            <a:r>
              <a:rPr lang="en-US" dirty="0" smtClean="0"/>
              <a:t>Become an “expert” on your focus. Read about it. Find out what others are saying. </a:t>
            </a:r>
            <a:endParaRPr lang="en-US" dirty="0"/>
          </a:p>
        </p:txBody>
      </p:sp>
    </p:spTree>
    <p:extLst>
      <p:ext uri="{BB962C8B-B14F-4D97-AF65-F5344CB8AC3E}">
        <p14:creationId xmlns:p14="http://schemas.microsoft.com/office/powerpoint/2010/main" val="3431943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 </a:t>
            </a:r>
            <a:r>
              <a:rPr lang="en-US" dirty="0"/>
              <a:t>B</a:t>
            </a:r>
            <a:r>
              <a:rPr lang="en-US" dirty="0" smtClean="0"/>
              <a:t>e yourself</a:t>
            </a:r>
            <a:endParaRPr lang="en-US" dirty="0"/>
          </a:p>
        </p:txBody>
      </p:sp>
      <p:sp>
        <p:nvSpPr>
          <p:cNvPr id="3" name="Content Placeholder 2"/>
          <p:cNvSpPr>
            <a:spLocks noGrp="1"/>
          </p:cNvSpPr>
          <p:nvPr>
            <p:ph sz="quarter" idx="13"/>
          </p:nvPr>
        </p:nvSpPr>
        <p:spPr/>
        <p:txBody>
          <a:bodyPr/>
          <a:lstStyle/>
          <a:p>
            <a:r>
              <a:rPr lang="en-US" dirty="0" smtClean="0"/>
              <a:t> One of the important characteristics of a blog is the writer’s voice. Your content will draw in the readers and your personality will keep them reading. Let your readers get to know you through a personable writing style. </a:t>
            </a:r>
          </a:p>
          <a:p>
            <a:r>
              <a:rPr lang="en-US" dirty="0"/>
              <a:t> </a:t>
            </a:r>
            <a:r>
              <a:rPr lang="en-US" dirty="0" smtClean="0"/>
              <a:t>Don’t be afraid to share your personal (and informed) opinions and experiences. </a:t>
            </a:r>
            <a:endParaRPr lang="en-US" dirty="0"/>
          </a:p>
        </p:txBody>
      </p:sp>
    </p:spTree>
    <p:extLst>
      <p:ext uri="{BB962C8B-B14F-4D97-AF65-F5344CB8AC3E}">
        <p14:creationId xmlns:p14="http://schemas.microsoft.com/office/powerpoint/2010/main" val="1166024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2661" y="4372168"/>
            <a:ext cx="7573140" cy="1143000"/>
          </a:xfrm>
        </p:spPr>
        <p:txBody>
          <a:bodyPr/>
          <a:lstStyle/>
          <a:p>
            <a:r>
              <a:rPr lang="en-US" dirty="0" smtClean="0"/>
              <a:t> Do: Embrace hyperlinks</a:t>
            </a:r>
            <a:endParaRPr lang="en-US" dirty="0"/>
          </a:p>
        </p:txBody>
      </p:sp>
      <p:sp>
        <p:nvSpPr>
          <p:cNvPr id="3" name="Content Placeholder 2"/>
          <p:cNvSpPr>
            <a:spLocks noGrp="1"/>
          </p:cNvSpPr>
          <p:nvPr>
            <p:ph sz="quarter" idx="13"/>
          </p:nvPr>
        </p:nvSpPr>
        <p:spPr/>
        <p:txBody>
          <a:bodyPr/>
          <a:lstStyle/>
          <a:p>
            <a:r>
              <a:rPr lang="en-US" dirty="0" smtClean="0"/>
              <a:t> Use hyperlinks to link to other blogs that relate to yours or that provide more information on what you are writing. </a:t>
            </a:r>
          </a:p>
          <a:p>
            <a:r>
              <a:rPr lang="en-US" dirty="0"/>
              <a:t> </a:t>
            </a:r>
            <a:r>
              <a:rPr lang="en-US" dirty="0" smtClean="0"/>
              <a:t>Hyperlinks will provide a better reading experience for the reader and will help boost your blog’s search engine rankings.</a:t>
            </a:r>
            <a:endParaRPr lang="en-US" dirty="0"/>
          </a:p>
        </p:txBody>
      </p:sp>
    </p:spTree>
    <p:extLst>
      <p:ext uri="{BB962C8B-B14F-4D97-AF65-F5344CB8AC3E}">
        <p14:creationId xmlns:p14="http://schemas.microsoft.com/office/powerpoint/2010/main" val="1243933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Do: Include Images</a:t>
            </a:r>
            <a:endParaRPr lang="en-US" dirty="0"/>
          </a:p>
        </p:txBody>
      </p:sp>
      <p:sp>
        <p:nvSpPr>
          <p:cNvPr id="3" name="Content Placeholder 2"/>
          <p:cNvSpPr>
            <a:spLocks noGrp="1"/>
          </p:cNvSpPr>
          <p:nvPr>
            <p:ph sz="quarter" idx="13"/>
          </p:nvPr>
        </p:nvSpPr>
        <p:spPr/>
        <p:txBody>
          <a:bodyPr/>
          <a:lstStyle/>
          <a:p>
            <a:r>
              <a:rPr lang="en-US" dirty="0" smtClean="0"/>
              <a:t> Images entertain your reader and give him/her a break from the text. Use relevant images that add to what you are writing. </a:t>
            </a:r>
          </a:p>
          <a:p>
            <a:r>
              <a:rPr lang="en-US" dirty="0"/>
              <a:t> </a:t>
            </a:r>
            <a:r>
              <a:rPr lang="en-US" dirty="0" smtClean="0"/>
              <a:t>Don’t violate copyright law. Use </a:t>
            </a:r>
            <a:r>
              <a:rPr lang="en-US" dirty="0" err="1" smtClean="0"/>
              <a:t>Flickr.com’s</a:t>
            </a:r>
            <a:r>
              <a:rPr lang="en-US" dirty="0" smtClean="0"/>
              <a:t> “Creative Commons” image search to find images that you can use. </a:t>
            </a:r>
            <a:endParaRPr lang="en-US" dirty="0"/>
          </a:p>
        </p:txBody>
      </p:sp>
    </p:spTree>
    <p:extLst>
      <p:ext uri="{BB962C8B-B14F-4D97-AF65-F5344CB8AC3E}">
        <p14:creationId xmlns:p14="http://schemas.microsoft.com/office/powerpoint/2010/main" val="2210976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9846" y="4372168"/>
            <a:ext cx="7735955" cy="1143000"/>
          </a:xfrm>
        </p:spPr>
        <p:txBody>
          <a:bodyPr/>
          <a:lstStyle/>
          <a:p>
            <a:r>
              <a:rPr lang="en-US" dirty="0" smtClean="0"/>
              <a:t> Do: Respond to Blog Comments</a:t>
            </a:r>
            <a:endParaRPr lang="en-US" dirty="0"/>
          </a:p>
        </p:txBody>
      </p:sp>
      <p:sp>
        <p:nvSpPr>
          <p:cNvPr id="3" name="Content Placeholder 2"/>
          <p:cNvSpPr>
            <a:spLocks noGrp="1"/>
          </p:cNvSpPr>
          <p:nvPr>
            <p:ph sz="quarter" idx="13"/>
          </p:nvPr>
        </p:nvSpPr>
        <p:spPr/>
        <p:txBody>
          <a:bodyPr/>
          <a:lstStyle/>
          <a:p>
            <a:r>
              <a:rPr lang="en-US" dirty="0" smtClean="0"/>
              <a:t> Most blog platforms will let you decide whether or not you want to allow readers to comment on your blog posts. If you chose to turn on the comment feature, you should also get into the habit of responding to your readers’ comments. </a:t>
            </a:r>
            <a:endParaRPr lang="en-US" dirty="0"/>
          </a:p>
        </p:txBody>
      </p:sp>
    </p:spTree>
    <p:extLst>
      <p:ext uri="{BB962C8B-B14F-4D97-AF65-F5344CB8AC3E}">
        <p14:creationId xmlns:p14="http://schemas.microsoft.com/office/powerpoint/2010/main" val="1967031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Do: Promote Yourself</a:t>
            </a:r>
            <a:endParaRPr lang="en-US" dirty="0"/>
          </a:p>
        </p:txBody>
      </p:sp>
      <p:sp>
        <p:nvSpPr>
          <p:cNvPr id="3" name="Content Placeholder 2"/>
          <p:cNvSpPr>
            <a:spLocks noGrp="1"/>
          </p:cNvSpPr>
          <p:nvPr>
            <p:ph sz="quarter" idx="13"/>
          </p:nvPr>
        </p:nvSpPr>
        <p:spPr/>
        <p:txBody>
          <a:bodyPr/>
          <a:lstStyle/>
          <a:p>
            <a:r>
              <a:rPr lang="en-US" dirty="0" smtClean="0"/>
              <a:t> Post your blog on Facebook, Twitter, and any other medium that will allow you to reach more readers. </a:t>
            </a:r>
            <a:endParaRPr lang="en-US" dirty="0"/>
          </a:p>
        </p:txBody>
      </p:sp>
    </p:spTree>
    <p:extLst>
      <p:ext uri="{BB962C8B-B14F-4D97-AF65-F5344CB8AC3E}">
        <p14:creationId xmlns:p14="http://schemas.microsoft.com/office/powerpoint/2010/main" val="31978527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Don’t: Make Grammar Mistakes </a:t>
            </a:r>
            <a:endParaRPr lang="en-US" dirty="0"/>
          </a:p>
        </p:txBody>
      </p:sp>
      <p:sp>
        <p:nvSpPr>
          <p:cNvPr id="3" name="Content Placeholder 2"/>
          <p:cNvSpPr>
            <a:spLocks noGrp="1"/>
          </p:cNvSpPr>
          <p:nvPr>
            <p:ph sz="quarter" idx="13"/>
          </p:nvPr>
        </p:nvSpPr>
        <p:spPr/>
        <p:txBody>
          <a:bodyPr/>
          <a:lstStyle/>
          <a:p>
            <a:r>
              <a:rPr lang="en-US" dirty="0" smtClean="0"/>
              <a:t> Even in new media, we still are judged negatively if we don’t use grammar correctly. </a:t>
            </a:r>
            <a:endParaRPr lang="en-US" dirty="0"/>
          </a:p>
        </p:txBody>
      </p:sp>
    </p:spTree>
    <p:extLst>
      <p:ext uri="{BB962C8B-B14F-4D97-AF65-F5344CB8AC3E}">
        <p14:creationId xmlns:p14="http://schemas.microsoft.com/office/powerpoint/2010/main" val="4267070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Don’t: Write Long Paragraphs</a:t>
            </a:r>
            <a:endParaRPr lang="en-US" dirty="0"/>
          </a:p>
        </p:txBody>
      </p:sp>
      <p:sp>
        <p:nvSpPr>
          <p:cNvPr id="3" name="Content Placeholder 2"/>
          <p:cNvSpPr>
            <a:spLocks noGrp="1"/>
          </p:cNvSpPr>
          <p:nvPr>
            <p:ph sz="quarter" idx="13"/>
          </p:nvPr>
        </p:nvSpPr>
        <p:spPr/>
        <p:txBody>
          <a:bodyPr/>
          <a:lstStyle/>
          <a:p>
            <a:r>
              <a:rPr lang="en-US" dirty="0" smtClean="0"/>
              <a:t> A reader’s eyes get tired a lot faster when reading from a screen. Give your reader a break. Write short paragraphs (around 3-4 sentences). Use subtitles to break up text. Use bullet points when possible. </a:t>
            </a:r>
            <a:endParaRPr lang="en-US" dirty="0"/>
          </a:p>
        </p:txBody>
      </p:sp>
    </p:spTree>
    <p:extLst>
      <p:ext uri="{BB962C8B-B14F-4D97-AF65-F5344CB8AC3E}">
        <p14:creationId xmlns:p14="http://schemas.microsoft.com/office/powerpoint/2010/main" val="1135914009"/>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ＭＳ ゴシック"/>
        <a:font script="Hang" typeface="HY그래픽B"/>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ＭＳ ゴシック"/>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Slipstream.thmx</Template>
  <TotalTime>48</TotalTime>
  <Words>438</Words>
  <Application>Microsoft Macintosh PowerPoint</Application>
  <PresentationFormat>On-screen Show (4:3)</PresentationFormat>
  <Paragraphs>27</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Slipstream</vt:lpstr>
      <vt:lpstr>The Dos and Don’ts  of Writing a Blog</vt:lpstr>
      <vt:lpstr>Do: Find a focus</vt:lpstr>
      <vt:lpstr>Do: Be yourself</vt:lpstr>
      <vt:lpstr> Do: Embrace hyperlinks</vt:lpstr>
      <vt:lpstr> Do: Include Images</vt:lpstr>
      <vt:lpstr> Do: Respond to Blog Comments</vt:lpstr>
      <vt:lpstr> Do: Promote Yourself</vt:lpstr>
      <vt:lpstr> Don’t: Make Grammar Mistakes </vt:lpstr>
      <vt:lpstr> Don’t: Write Long Paragraphs</vt:lpstr>
      <vt:lpstr> Don’t: Ramble</vt:lpstr>
    </vt:vector>
  </TitlesOfParts>
  <Company>DePaul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Dos and Don’ts  of Writing a Blog</dc:title>
  <dc:creator>Ana Ribero</dc:creator>
  <cp:lastModifiedBy>Ana Ribero</cp:lastModifiedBy>
  <cp:revision>8</cp:revision>
  <dcterms:created xsi:type="dcterms:W3CDTF">2014-02-13T23:52:37Z</dcterms:created>
  <dcterms:modified xsi:type="dcterms:W3CDTF">2014-02-14T00:41:37Z</dcterms:modified>
</cp:coreProperties>
</file>